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2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24" r:id="rId2"/>
    <p:sldMasterId id="2147483783" r:id="rId3"/>
  </p:sldMasterIdLst>
  <p:notesMasterIdLst>
    <p:notesMasterId r:id="rId19"/>
  </p:notesMasterIdLst>
  <p:sldIdLst>
    <p:sldId id="560" r:id="rId4"/>
    <p:sldId id="516" r:id="rId5"/>
    <p:sldId id="510" r:id="rId6"/>
    <p:sldId id="551" r:id="rId7"/>
    <p:sldId id="553" r:id="rId8"/>
    <p:sldId id="517" r:id="rId9"/>
    <p:sldId id="540" r:id="rId10"/>
    <p:sldId id="554" r:id="rId11"/>
    <p:sldId id="538" r:id="rId12"/>
    <p:sldId id="556" r:id="rId13"/>
    <p:sldId id="555" r:id="rId14"/>
    <p:sldId id="558" r:id="rId15"/>
    <p:sldId id="559" r:id="rId16"/>
    <p:sldId id="561" r:id="rId17"/>
    <p:sldId id="562" r:id="rId18"/>
  </p:sldIdLst>
  <p:sldSz cx="9144000" cy="5143500" type="screen16x9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黑体" pitchFamily="49" charset="-122"/>
      <p:regular r:id="rId24"/>
    </p:embeddedFont>
    <p:embeddedFont>
      <p:font typeface="楷体" pitchFamily="49" charset="-122"/>
      <p:regular r:id="rId25"/>
    </p:embeddedFont>
    <p:embeddedFont>
      <p:font typeface="幼圆" pitchFamily="49" charset="-122"/>
      <p:regular r:id="rId26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9933"/>
    <a:srgbClr val="AFF22A"/>
    <a:srgbClr val="996633"/>
    <a:srgbClr val="CC9900"/>
    <a:srgbClr val="CC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6296" autoAdjust="0"/>
  </p:normalViewPr>
  <p:slideViewPr>
    <p:cSldViewPr>
      <p:cViewPr>
        <p:scale>
          <a:sx n="110" d="100"/>
          <a:sy n="110" d="100"/>
        </p:scale>
        <p:origin x="-420" y="-22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0532E57-0713-4B22-AB3D-8B49EDD1CA36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DAB1A85-094B-4122-A992-8ACB1AFF85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758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85144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1571450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90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57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75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050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22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28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11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500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31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62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6359007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26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32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449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714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309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59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8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31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518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48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174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44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881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53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938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295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30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50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820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18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112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472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9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473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90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827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9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07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2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681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672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056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752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02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982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33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10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31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87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9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81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913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558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9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15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333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98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59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38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41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406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603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36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79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269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248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46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94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6529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03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4645355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15004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5232048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9256914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77992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22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3179921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6958153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5632753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9154783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8504874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508062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157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702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72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19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86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901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72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40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98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94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84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2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77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45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86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297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47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75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480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114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508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534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16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391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24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98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94154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625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63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0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140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89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167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612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31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19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5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24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529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2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684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5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9116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76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50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867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8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30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94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55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2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3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2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96260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197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18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236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57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631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20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67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63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5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42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929578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179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24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47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215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88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34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517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39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2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690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6801869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36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14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82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987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03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670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975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223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37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121245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61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60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4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18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0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45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68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94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15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9152541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57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757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67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4107930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17029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1390895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2981453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6150367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426912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88512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4100878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2576885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3277066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6673859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0808364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451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52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388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264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10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031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" Target="../slides/slid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100.xml"/><Relationship Id="rId26" Type="http://schemas.openxmlformats.org/officeDocument/2006/relationships/slideLayout" Target="../slideLayouts/slideLayout108.xml"/><Relationship Id="rId39" Type="http://schemas.openxmlformats.org/officeDocument/2006/relationships/slideLayout" Target="../slideLayouts/slideLayout121.xml"/><Relationship Id="rId21" Type="http://schemas.openxmlformats.org/officeDocument/2006/relationships/slideLayout" Target="../slideLayouts/slideLayout103.xml"/><Relationship Id="rId34" Type="http://schemas.openxmlformats.org/officeDocument/2006/relationships/slideLayout" Target="../slideLayouts/slideLayout116.xml"/><Relationship Id="rId42" Type="http://schemas.openxmlformats.org/officeDocument/2006/relationships/slideLayout" Target="../slideLayouts/slideLayout124.xml"/><Relationship Id="rId47" Type="http://schemas.openxmlformats.org/officeDocument/2006/relationships/slideLayout" Target="../slideLayouts/slideLayout129.xml"/><Relationship Id="rId50" Type="http://schemas.openxmlformats.org/officeDocument/2006/relationships/slideLayout" Target="../slideLayouts/slideLayout132.xml"/><Relationship Id="rId55" Type="http://schemas.openxmlformats.org/officeDocument/2006/relationships/slideLayout" Target="../slideLayouts/slideLayout137.xml"/><Relationship Id="rId63" Type="http://schemas.openxmlformats.org/officeDocument/2006/relationships/slideLayout" Target="../slideLayouts/slideLayout145.xml"/><Relationship Id="rId68" Type="http://schemas.openxmlformats.org/officeDocument/2006/relationships/slideLayout" Target="../slideLayouts/slideLayout150.xml"/><Relationship Id="rId76" Type="http://schemas.openxmlformats.org/officeDocument/2006/relationships/slideLayout" Target="../slideLayouts/slideLayout158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89.xml"/><Relationship Id="rId71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98.xml"/><Relationship Id="rId29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106.xml"/><Relationship Id="rId32" Type="http://schemas.openxmlformats.org/officeDocument/2006/relationships/slideLayout" Target="../slideLayouts/slideLayout114.xml"/><Relationship Id="rId37" Type="http://schemas.openxmlformats.org/officeDocument/2006/relationships/slideLayout" Target="../slideLayouts/slideLayout119.xml"/><Relationship Id="rId40" Type="http://schemas.openxmlformats.org/officeDocument/2006/relationships/slideLayout" Target="../slideLayouts/slideLayout122.xml"/><Relationship Id="rId45" Type="http://schemas.openxmlformats.org/officeDocument/2006/relationships/slideLayout" Target="../slideLayouts/slideLayout127.xml"/><Relationship Id="rId53" Type="http://schemas.openxmlformats.org/officeDocument/2006/relationships/slideLayout" Target="../slideLayouts/slideLayout135.xml"/><Relationship Id="rId58" Type="http://schemas.openxmlformats.org/officeDocument/2006/relationships/slideLayout" Target="../slideLayouts/slideLayout140.xml"/><Relationship Id="rId66" Type="http://schemas.openxmlformats.org/officeDocument/2006/relationships/slideLayout" Target="../slideLayouts/slideLayout148.xml"/><Relationship Id="rId74" Type="http://schemas.openxmlformats.org/officeDocument/2006/relationships/slideLayout" Target="../slideLayouts/slideLayout156.xml"/><Relationship Id="rId79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143.xml"/><Relationship Id="rId82" Type="http://schemas.openxmlformats.org/officeDocument/2006/relationships/slideLayout" Target="../slideLayouts/slideLayout164.xml"/><Relationship Id="rId19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Relationship Id="rId22" Type="http://schemas.openxmlformats.org/officeDocument/2006/relationships/slideLayout" Target="../slideLayouts/slideLayout104.xml"/><Relationship Id="rId27" Type="http://schemas.openxmlformats.org/officeDocument/2006/relationships/slideLayout" Target="../slideLayouts/slideLayout109.xml"/><Relationship Id="rId30" Type="http://schemas.openxmlformats.org/officeDocument/2006/relationships/slideLayout" Target="../slideLayouts/slideLayout112.xml"/><Relationship Id="rId35" Type="http://schemas.openxmlformats.org/officeDocument/2006/relationships/slideLayout" Target="../slideLayouts/slideLayout117.xml"/><Relationship Id="rId43" Type="http://schemas.openxmlformats.org/officeDocument/2006/relationships/slideLayout" Target="../slideLayouts/slideLayout125.xml"/><Relationship Id="rId48" Type="http://schemas.openxmlformats.org/officeDocument/2006/relationships/slideLayout" Target="../slideLayouts/slideLayout130.xml"/><Relationship Id="rId56" Type="http://schemas.openxmlformats.org/officeDocument/2006/relationships/slideLayout" Target="../slideLayouts/slideLayout138.xml"/><Relationship Id="rId64" Type="http://schemas.openxmlformats.org/officeDocument/2006/relationships/slideLayout" Target="../slideLayouts/slideLayout146.xml"/><Relationship Id="rId69" Type="http://schemas.openxmlformats.org/officeDocument/2006/relationships/slideLayout" Target="../slideLayouts/slideLayout151.xml"/><Relationship Id="rId77" Type="http://schemas.openxmlformats.org/officeDocument/2006/relationships/slideLayout" Target="../slideLayouts/slideLayout159.xml"/><Relationship Id="rId8" Type="http://schemas.openxmlformats.org/officeDocument/2006/relationships/slideLayout" Target="../slideLayouts/slideLayout90.xml"/><Relationship Id="rId51" Type="http://schemas.openxmlformats.org/officeDocument/2006/relationships/slideLayout" Target="../slideLayouts/slideLayout133.xml"/><Relationship Id="rId72" Type="http://schemas.openxmlformats.org/officeDocument/2006/relationships/slideLayout" Target="../slideLayouts/slideLayout154.xml"/><Relationship Id="rId80" Type="http://schemas.openxmlformats.org/officeDocument/2006/relationships/slideLayout" Target="../slideLayouts/slideLayout162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07.xml"/><Relationship Id="rId33" Type="http://schemas.openxmlformats.org/officeDocument/2006/relationships/slideLayout" Target="../slideLayouts/slideLayout115.xml"/><Relationship Id="rId38" Type="http://schemas.openxmlformats.org/officeDocument/2006/relationships/slideLayout" Target="../slideLayouts/slideLayout120.xml"/><Relationship Id="rId46" Type="http://schemas.openxmlformats.org/officeDocument/2006/relationships/slideLayout" Target="../slideLayouts/slideLayout128.xml"/><Relationship Id="rId59" Type="http://schemas.openxmlformats.org/officeDocument/2006/relationships/slideLayout" Target="../slideLayouts/slideLayout141.xml"/><Relationship Id="rId67" Type="http://schemas.openxmlformats.org/officeDocument/2006/relationships/slideLayout" Target="../slideLayouts/slideLayout149.xml"/><Relationship Id="rId20" Type="http://schemas.openxmlformats.org/officeDocument/2006/relationships/slideLayout" Target="../slideLayouts/slideLayout102.xml"/><Relationship Id="rId41" Type="http://schemas.openxmlformats.org/officeDocument/2006/relationships/slideLayout" Target="../slideLayouts/slideLayout123.xml"/><Relationship Id="rId54" Type="http://schemas.openxmlformats.org/officeDocument/2006/relationships/slideLayout" Target="../slideLayouts/slideLayout136.xml"/><Relationship Id="rId62" Type="http://schemas.openxmlformats.org/officeDocument/2006/relationships/slideLayout" Target="../slideLayouts/slideLayout144.xml"/><Relationship Id="rId70" Type="http://schemas.openxmlformats.org/officeDocument/2006/relationships/slideLayout" Target="../slideLayouts/slideLayout152.xml"/><Relationship Id="rId75" Type="http://schemas.openxmlformats.org/officeDocument/2006/relationships/slideLayout" Target="../slideLayouts/slideLayout157.xml"/><Relationship Id="rId83" Type="http://schemas.openxmlformats.org/officeDocument/2006/relationships/theme" Target="../theme/theme2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7.xml"/><Relationship Id="rId23" Type="http://schemas.openxmlformats.org/officeDocument/2006/relationships/slideLayout" Target="../slideLayouts/slideLayout105.xml"/><Relationship Id="rId28" Type="http://schemas.openxmlformats.org/officeDocument/2006/relationships/slideLayout" Target="../slideLayouts/slideLayout110.xml"/><Relationship Id="rId36" Type="http://schemas.openxmlformats.org/officeDocument/2006/relationships/slideLayout" Target="../slideLayouts/slideLayout118.xml"/><Relationship Id="rId49" Type="http://schemas.openxmlformats.org/officeDocument/2006/relationships/slideLayout" Target="../slideLayouts/slideLayout131.xml"/><Relationship Id="rId57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92.xml"/><Relationship Id="rId31" Type="http://schemas.openxmlformats.org/officeDocument/2006/relationships/slideLayout" Target="../slideLayouts/slideLayout113.xml"/><Relationship Id="rId44" Type="http://schemas.openxmlformats.org/officeDocument/2006/relationships/slideLayout" Target="../slideLayouts/slideLayout126.xml"/><Relationship Id="rId52" Type="http://schemas.openxmlformats.org/officeDocument/2006/relationships/slideLayout" Target="../slideLayouts/slideLayout134.xml"/><Relationship Id="rId60" Type="http://schemas.openxmlformats.org/officeDocument/2006/relationships/slideLayout" Target="../slideLayouts/slideLayout142.xml"/><Relationship Id="rId65" Type="http://schemas.openxmlformats.org/officeDocument/2006/relationships/slideLayout" Target="../slideLayouts/slideLayout147.xml"/><Relationship Id="rId73" Type="http://schemas.openxmlformats.org/officeDocument/2006/relationships/slideLayout" Target="../slideLayouts/slideLayout155.xml"/><Relationship Id="rId78" Type="http://schemas.openxmlformats.org/officeDocument/2006/relationships/slideLayout" Target="../slideLayouts/slideLayout160.xml"/><Relationship Id="rId81" Type="http://schemas.openxmlformats.org/officeDocument/2006/relationships/slideLayout" Target="../slideLayouts/slideLayout16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77.xml"/><Relationship Id="rId18" Type="http://schemas.openxmlformats.org/officeDocument/2006/relationships/slideLayout" Target="../slideLayouts/slideLayout182.xml"/><Relationship Id="rId26" Type="http://schemas.openxmlformats.org/officeDocument/2006/relationships/slideLayout" Target="../slideLayouts/slideLayout190.xml"/><Relationship Id="rId39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167.xml"/><Relationship Id="rId21" Type="http://schemas.openxmlformats.org/officeDocument/2006/relationships/slideLayout" Target="../slideLayouts/slideLayout185.xml"/><Relationship Id="rId34" Type="http://schemas.openxmlformats.org/officeDocument/2006/relationships/slideLayout" Target="../slideLayouts/slideLayout198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6.xml"/><Relationship Id="rId17" Type="http://schemas.openxmlformats.org/officeDocument/2006/relationships/slideLayout" Target="../slideLayouts/slideLayout181.xml"/><Relationship Id="rId25" Type="http://schemas.openxmlformats.org/officeDocument/2006/relationships/slideLayout" Target="../slideLayouts/slideLayout189.xml"/><Relationship Id="rId33" Type="http://schemas.openxmlformats.org/officeDocument/2006/relationships/slideLayout" Target="../slideLayouts/slideLayout197.xml"/><Relationship Id="rId38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80.xml"/><Relationship Id="rId20" Type="http://schemas.openxmlformats.org/officeDocument/2006/relationships/slideLayout" Target="../slideLayouts/slideLayout184.xml"/><Relationship Id="rId29" Type="http://schemas.openxmlformats.org/officeDocument/2006/relationships/slideLayout" Target="../slideLayouts/slideLayout193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24" Type="http://schemas.openxmlformats.org/officeDocument/2006/relationships/slideLayout" Target="../slideLayouts/slideLayout188.xml"/><Relationship Id="rId32" Type="http://schemas.openxmlformats.org/officeDocument/2006/relationships/slideLayout" Target="../slideLayouts/slideLayout196.xml"/><Relationship Id="rId37" Type="http://schemas.openxmlformats.org/officeDocument/2006/relationships/slideLayout" Target="../slideLayouts/slideLayout201.xml"/><Relationship Id="rId40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169.xml"/><Relationship Id="rId15" Type="http://schemas.openxmlformats.org/officeDocument/2006/relationships/slideLayout" Target="../slideLayouts/slideLayout179.xml"/><Relationship Id="rId23" Type="http://schemas.openxmlformats.org/officeDocument/2006/relationships/slideLayout" Target="../slideLayouts/slideLayout187.xml"/><Relationship Id="rId28" Type="http://schemas.openxmlformats.org/officeDocument/2006/relationships/slideLayout" Target="../slideLayouts/slideLayout192.xml"/><Relationship Id="rId36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174.xml"/><Relationship Id="rId19" Type="http://schemas.openxmlformats.org/officeDocument/2006/relationships/slideLayout" Target="../slideLayouts/slideLayout183.xml"/><Relationship Id="rId31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slideLayout" Target="../slideLayouts/slideLayout178.xml"/><Relationship Id="rId22" Type="http://schemas.openxmlformats.org/officeDocument/2006/relationships/slideLayout" Target="../slideLayouts/slideLayout186.xml"/><Relationship Id="rId27" Type="http://schemas.openxmlformats.org/officeDocument/2006/relationships/slideLayout" Target="../slideLayouts/slideLayout191.xml"/><Relationship Id="rId30" Type="http://schemas.openxmlformats.org/officeDocument/2006/relationships/slideLayout" Target="../slideLayouts/slideLayout194.xml"/><Relationship Id="rId35" Type="http://schemas.openxmlformats.org/officeDocument/2006/relationships/slideLayout" Target="../slideLayouts/slideLayout199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整理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与练习（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86" action="ppaction://hlinksldjump"/>
            </p:cNvPr>
            <p:cNvPicPr>
              <a:picLocks noChangeAspect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8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8754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769" r:id="rId55"/>
    <p:sldLayoutId id="2147483770" r:id="rId56"/>
    <p:sldLayoutId id="2147483771" r:id="rId57"/>
    <p:sldLayoutId id="2147483772" r:id="rId58"/>
    <p:sldLayoutId id="2147483773" r:id="rId59"/>
    <p:sldLayoutId id="2147483774" r:id="rId60"/>
    <p:sldLayoutId id="2147483775" r:id="rId61"/>
    <p:sldLayoutId id="2147483776" r:id="rId62"/>
    <p:sldLayoutId id="2147483777" r:id="rId63"/>
    <p:sldLayoutId id="2147483778" r:id="rId64"/>
    <p:sldLayoutId id="2147483779" r:id="rId65"/>
    <p:sldLayoutId id="2147483780" r:id="rId66"/>
    <p:sldLayoutId id="2147483781" r:id="rId67"/>
    <p:sldLayoutId id="2147483782" r:id="rId68"/>
    <p:sldLayoutId id="2147483682" r:id="rId69"/>
    <p:sldLayoutId id="2147483681" r:id="rId70"/>
    <p:sldLayoutId id="2147483680" r:id="rId71"/>
    <p:sldLayoutId id="2147483679" r:id="rId72"/>
    <p:sldLayoutId id="2147483678" r:id="rId73"/>
    <p:sldLayoutId id="2147483677" r:id="rId74"/>
    <p:sldLayoutId id="2147483676" r:id="rId75"/>
    <p:sldLayoutId id="2147483707" r:id="rId76"/>
    <p:sldLayoutId id="2147483708" r:id="rId77"/>
    <p:sldLayoutId id="2147483709" r:id="rId78"/>
    <p:sldLayoutId id="2147483710" r:id="rId79"/>
    <p:sldLayoutId id="2147483711" r:id="rId80"/>
    <p:sldLayoutId id="2147483712" r:id="rId81"/>
    <p:sldLayoutId id="2147483713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整理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与练习（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  <p:sldLayoutId id="2147483842" r:id="rId18"/>
    <p:sldLayoutId id="2147483843" r:id="rId19"/>
    <p:sldLayoutId id="2147483844" r:id="rId20"/>
    <p:sldLayoutId id="2147483845" r:id="rId21"/>
    <p:sldLayoutId id="2147483846" r:id="rId22"/>
    <p:sldLayoutId id="2147483847" r:id="rId23"/>
    <p:sldLayoutId id="2147483848" r:id="rId24"/>
    <p:sldLayoutId id="2147483849" r:id="rId25"/>
    <p:sldLayoutId id="2147483850" r:id="rId26"/>
    <p:sldLayoutId id="2147483851" r:id="rId27"/>
    <p:sldLayoutId id="2147483852" r:id="rId28"/>
    <p:sldLayoutId id="2147483853" r:id="rId29"/>
    <p:sldLayoutId id="2147483854" r:id="rId30"/>
    <p:sldLayoutId id="2147483855" r:id="rId31"/>
    <p:sldLayoutId id="2147483856" r:id="rId32"/>
    <p:sldLayoutId id="2147483857" r:id="rId33"/>
    <p:sldLayoutId id="2147483858" r:id="rId34"/>
    <p:sldLayoutId id="2147483859" r:id="rId35"/>
    <p:sldLayoutId id="2147483860" r:id="rId36"/>
    <p:sldLayoutId id="2147483861" r:id="rId37"/>
    <p:sldLayoutId id="2147483862" r:id="rId38"/>
    <p:sldLayoutId id="2147483863" r:id="rId39"/>
    <p:sldLayoutId id="2147483864" r:id="rId40"/>
    <p:sldLayoutId id="2147483865" r:id="rId41"/>
    <p:sldLayoutId id="2147483866" r:id="rId42"/>
    <p:sldLayoutId id="2147483867" r:id="rId43"/>
    <p:sldLayoutId id="2147483868" r:id="rId44"/>
    <p:sldLayoutId id="2147483869" r:id="rId45"/>
    <p:sldLayoutId id="2147483870" r:id="rId46"/>
    <p:sldLayoutId id="2147483871" r:id="rId47"/>
    <p:sldLayoutId id="2147483872" r:id="rId48"/>
    <p:sldLayoutId id="2147483873" r:id="rId49"/>
    <p:sldLayoutId id="2147483874" r:id="rId50"/>
    <p:sldLayoutId id="2147483875" r:id="rId51"/>
    <p:sldLayoutId id="2147483876" r:id="rId52"/>
    <p:sldLayoutId id="2147483877" r:id="rId53"/>
    <p:sldLayoutId id="2147483878" r:id="rId54"/>
    <p:sldLayoutId id="2147483879" r:id="rId55"/>
    <p:sldLayoutId id="2147483880" r:id="rId56"/>
    <p:sldLayoutId id="2147483881" r:id="rId57"/>
    <p:sldLayoutId id="2147483882" r:id="rId58"/>
    <p:sldLayoutId id="2147483883" r:id="rId59"/>
    <p:sldLayoutId id="2147483884" r:id="rId60"/>
    <p:sldLayoutId id="2147483885" r:id="rId61"/>
    <p:sldLayoutId id="2147483886" r:id="rId62"/>
    <p:sldLayoutId id="2147483887" r:id="rId63"/>
    <p:sldLayoutId id="2147483888" r:id="rId64"/>
    <p:sldLayoutId id="2147483889" r:id="rId65"/>
    <p:sldLayoutId id="2147483890" r:id="rId66"/>
    <p:sldLayoutId id="2147483891" r:id="rId67"/>
    <p:sldLayoutId id="2147483892" r:id="rId68"/>
    <p:sldLayoutId id="2147483893" r:id="rId69"/>
    <p:sldLayoutId id="2147483894" r:id="rId70"/>
    <p:sldLayoutId id="2147483895" r:id="rId71"/>
    <p:sldLayoutId id="2147483896" r:id="rId72"/>
    <p:sldLayoutId id="2147483897" r:id="rId73"/>
    <p:sldLayoutId id="2147483898" r:id="rId74"/>
    <p:sldLayoutId id="2147483899" r:id="rId75"/>
    <p:sldLayoutId id="2147483900" r:id="rId76"/>
    <p:sldLayoutId id="2147483901" r:id="rId77"/>
    <p:sldLayoutId id="2147483902" r:id="rId78"/>
    <p:sldLayoutId id="2147483903" r:id="rId79"/>
    <p:sldLayoutId id="2147483904" r:id="rId80"/>
    <p:sldLayoutId id="2147483905" r:id="rId81"/>
    <p:sldLayoutId id="2147483906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09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  <p:sldLayoutId id="2147483807" r:id="rId24"/>
    <p:sldLayoutId id="2147483808" r:id="rId25"/>
    <p:sldLayoutId id="2147483809" r:id="rId26"/>
    <p:sldLayoutId id="2147483810" r:id="rId27"/>
    <p:sldLayoutId id="2147483811" r:id="rId28"/>
    <p:sldLayoutId id="2147483812" r:id="rId29"/>
    <p:sldLayoutId id="2147483813" r:id="rId30"/>
    <p:sldLayoutId id="2147483814" r:id="rId31"/>
    <p:sldLayoutId id="2147483815" r:id="rId32"/>
    <p:sldLayoutId id="2147483816" r:id="rId33"/>
    <p:sldLayoutId id="2147483817" r:id="rId34"/>
    <p:sldLayoutId id="2147483818" r:id="rId35"/>
    <p:sldLayoutId id="2147483819" r:id="rId36"/>
    <p:sldLayoutId id="2147483820" r:id="rId37"/>
    <p:sldLayoutId id="2147483821" r:id="rId38"/>
    <p:sldLayoutId id="2147483822" r:id="rId39"/>
    <p:sldLayoutId id="2147483823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0.xml"/><Relationship Id="rId6" Type="http://schemas.openxmlformats.org/officeDocument/2006/relationships/slide" Target="slide4.xml"/><Relationship Id="rId5" Type="http://schemas.openxmlformats.org/officeDocument/2006/relationships/slide" Target="slide14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五年级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0738" y="1435155"/>
            <a:ext cx="651204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整理与练习（</a:t>
            </a:r>
            <a:r>
              <a:rPr lang="en-US" altLang="zh-CN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1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）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</a:rPr>
              <a:t>整体回顾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  <a:ea typeface="宋体"/>
              </a:rPr>
              <a:t>综合运用</a:t>
            </a:r>
            <a:endParaRPr lang="zh-CN" altLang="en-US" sz="2800" b="1" dirty="0">
              <a:solidFill>
                <a:prstClr val="black"/>
              </a:solidFill>
              <a:latin typeface="宋体"/>
              <a:ea typeface="宋体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  <a:ea typeface="宋体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/>
              <a:ea typeface="宋体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/>
                  <a:ea typeface="宋体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582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246906" y="3187358"/>
            <a:ext cx="1118585" cy="109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323528" y="483518"/>
            <a:ext cx="54006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夏天的中午，一棵大树在地面上的阴影是一个近似的圆形，它的半径大约是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米。阴影部分的面积大约是多少平方米？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96148"/>
            <a:ext cx="2352054" cy="1903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2135188" y="259555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6</a:t>
            </a:r>
            <a:r>
              <a:rPr lang="en-US" altLang="zh-CN" sz="2400" b="1" baseline="60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36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113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.04(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平方米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08494" y="3867894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阴影部分的面积大约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113.04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平方米。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70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43537" y="2199295"/>
            <a:ext cx="1118585" cy="109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504762" y="483518"/>
            <a:ext cx="828919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估一估，半径是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米的圆，有一间教室那么大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吗？半径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10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米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的圆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，大约有几间教室那么大？ 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7664" y="2091501"/>
            <a:ext cx="25190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en-US" altLang="zh-CN" sz="2400" b="1" baseline="60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25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78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.5(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平方米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6" y="3435846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半径是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米的圆，有一间教室那么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大；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半径是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米的圆，大约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间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教室那么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大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39952" y="2091501"/>
            <a:ext cx="25190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10</a:t>
            </a:r>
            <a:r>
              <a:rPr lang="en-US" altLang="zh-CN" sz="2400" b="1" baseline="60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100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314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平方米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94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43537" y="2199295"/>
            <a:ext cx="1118585" cy="109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539552" y="454128"/>
            <a:ext cx="81369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7.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小方骑自行车到学校用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分钟，这辆自行车的车轮外直径大约是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70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厘米。按车轮每分钟转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100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圈计算，从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小方家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到学校大约有多少米？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01007" y="2235517"/>
            <a:ext cx="34551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70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100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10</a:t>
            </a:r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219.8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100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 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10</a:t>
            </a:r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219800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米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</a:p>
          <a:p>
            <a:pPr fontAlgn="auto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2198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（米）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fontAlgn="auto"/>
            <a:endParaRPr lang="zh-CN" altLang="en-US" sz="2400" b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9632" y="3900993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从小方家到学校大约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2198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米。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089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08304" y="2643758"/>
            <a:ext cx="1118585" cy="109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506312" y="411510"/>
            <a:ext cx="528982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一根长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18.84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分米的铁丝，正好在一根圆柱形铁棒上绕了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圈。这根铁棒横截面的直径约是多少厘米？面积呢？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2312" y="3939902"/>
            <a:ext cx="857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这根铁棒横截面的直径约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厘米，面积是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28.26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平方厘米。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641" y="392639"/>
            <a:ext cx="221932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923678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18.84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分米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=188.4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23727" y="2355726"/>
            <a:ext cx="3959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188.4÷10÷3.14=6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（厘米）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83768" y="2787774"/>
            <a:ext cx="2880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×（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6÷2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r>
              <a:rPr lang="en-US" altLang="zh-CN" sz="2400" b="1" baseline="60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9</a:t>
            </a:r>
            <a:endParaRPr lang="en-US" altLang="zh-CN" sz="2400" b="1" noProof="1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28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.26(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平方厘米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18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6" grpId="0"/>
      <p:bldP spid="2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  <p:extLst>
      <p:ext uri="{BB962C8B-B14F-4D97-AF65-F5344CB8AC3E}">
        <p14:creationId xmlns:p14="http://schemas.microsoft.com/office/powerpoint/2010/main" val="296818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032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ongxiaofang\Pictures\d_p18_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7" b="23672"/>
          <a:stretch/>
        </p:blipFill>
        <p:spPr bwMode="auto">
          <a:xfrm>
            <a:off x="539552" y="1274316"/>
            <a:ext cx="7187854" cy="3169642"/>
          </a:xfrm>
          <a:prstGeom prst="rect">
            <a:avLst/>
          </a:prstGeom>
          <a:noFill/>
          <a:extLst/>
        </p:spPr>
      </p:pic>
      <p:sp>
        <p:nvSpPr>
          <p:cNvPr id="11" name="圆角矩形标注 10"/>
          <p:cNvSpPr/>
          <p:nvPr/>
        </p:nvSpPr>
        <p:spPr>
          <a:xfrm>
            <a:off x="1835696" y="1131590"/>
            <a:ext cx="2520280" cy="678954"/>
          </a:xfrm>
          <a:prstGeom prst="wedgeRoundRectCallout">
            <a:avLst>
              <a:gd name="adj1" fmla="val -45181"/>
              <a:gd name="adj2" fmla="val 7655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一单元，你学到了哪些知识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971600" y="3579862"/>
            <a:ext cx="2504353" cy="678954"/>
          </a:xfrm>
          <a:prstGeom prst="wedgeRoundRectCallout">
            <a:avLst>
              <a:gd name="adj1" fmla="val 37782"/>
              <a:gd name="adj2" fmla="val -7972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我了解了圆的特征，认识了扇形。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076056" y="1274316"/>
            <a:ext cx="2592288" cy="864096"/>
          </a:xfrm>
          <a:prstGeom prst="wedgeRoundRectCallout">
            <a:avLst>
              <a:gd name="adj1" fmla="val -36862"/>
              <a:gd name="adj2" fmla="val 6359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我学会了计算圆的周长和面积。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5724128" y="3754760"/>
            <a:ext cx="2304256" cy="689198"/>
          </a:xfrm>
          <a:prstGeom prst="wedgeRoundRectCallout">
            <a:avLst>
              <a:gd name="adj1" fmla="val -56828"/>
              <a:gd name="adj2" fmla="val -4507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我掌握了用圆规画圆的方法。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>
            <a:spLocks noChangeArrowheads="1"/>
          </p:cNvSpPr>
          <p:nvPr/>
        </p:nvSpPr>
        <p:spPr bwMode="auto">
          <a:xfrm>
            <a:off x="4047683" y="339502"/>
            <a:ext cx="654340" cy="6469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250110" y="-449485"/>
            <a:ext cx="287337" cy="313213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1525091" y="1412900"/>
            <a:ext cx="1822773" cy="57888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圆的认识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圆角矩形 19"/>
          <p:cNvSpPr>
            <a:spLocks noChangeArrowheads="1"/>
          </p:cNvSpPr>
          <p:nvPr/>
        </p:nvSpPr>
        <p:spPr bwMode="auto">
          <a:xfrm>
            <a:off x="5724127" y="1419622"/>
            <a:ext cx="1872209" cy="57888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圆的面积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6" name="圆角矩形 21"/>
          <p:cNvSpPr>
            <a:spLocks noChangeArrowheads="1"/>
          </p:cNvSpPr>
          <p:nvPr/>
        </p:nvSpPr>
        <p:spPr bwMode="auto">
          <a:xfrm>
            <a:off x="605235" y="2355726"/>
            <a:ext cx="510381" cy="161520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圆的认识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7" name="圆角矩形 22"/>
          <p:cNvSpPr>
            <a:spLocks noChangeArrowheads="1"/>
          </p:cNvSpPr>
          <p:nvPr/>
        </p:nvSpPr>
        <p:spPr bwMode="auto">
          <a:xfrm>
            <a:off x="2931914" y="2323445"/>
            <a:ext cx="487958" cy="197649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扇形的认识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9" name="左大括号 26"/>
          <p:cNvSpPr>
            <a:spLocks/>
          </p:cNvSpPr>
          <p:nvPr/>
        </p:nvSpPr>
        <p:spPr bwMode="auto">
          <a:xfrm rot="5400000">
            <a:off x="1872048" y="1023232"/>
            <a:ext cx="287337" cy="2232247"/>
          </a:xfrm>
          <a:prstGeom prst="leftBrace">
            <a:avLst>
              <a:gd name="adj1" fmla="val 71403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/>
        </p:spPr>
        <p:txBody>
          <a:bodyPr rot="10800000" vert="eaVert" anchor="ctr"/>
          <a:lstStyle/>
          <a:p>
            <a:pPr algn="ctr"/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 rot="5400000">
            <a:off x="6660580" y="1042705"/>
            <a:ext cx="287338" cy="230425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1" name="圆角矩形 28"/>
          <p:cNvSpPr>
            <a:spLocks noChangeArrowheads="1"/>
          </p:cNvSpPr>
          <p:nvPr/>
        </p:nvSpPr>
        <p:spPr bwMode="auto">
          <a:xfrm>
            <a:off x="5364088" y="2483212"/>
            <a:ext cx="504056" cy="161520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圆的面积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 17"/>
          <p:cNvSpPr>
            <a:spLocks noChangeArrowheads="1"/>
          </p:cNvSpPr>
          <p:nvPr/>
        </p:nvSpPr>
        <p:spPr bwMode="auto">
          <a:xfrm>
            <a:off x="3685331" y="1419622"/>
            <a:ext cx="1750765" cy="57888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圆的周长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圆角矩形 28"/>
          <p:cNvSpPr>
            <a:spLocks noChangeArrowheads="1"/>
          </p:cNvSpPr>
          <p:nvPr/>
        </p:nvSpPr>
        <p:spPr bwMode="auto">
          <a:xfrm>
            <a:off x="7580758" y="2339196"/>
            <a:ext cx="1023690" cy="2032754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简单组合图形的面积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9" grpId="0" animBg="1"/>
      <p:bldP spid="20" grpId="0" animBg="1"/>
      <p:bldP spid="35846" grpId="0" animBg="1"/>
      <p:bldP spid="35847" grpId="0" animBg="1"/>
      <p:bldP spid="35849" grpId="0" animBg="1"/>
      <p:bldP spid="28" grpId="0" animBg="1"/>
      <p:bldP spid="35851" grpId="0" animBg="1"/>
      <p:bldP spid="18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7826342" y="1813422"/>
            <a:ext cx="850114" cy="1069042"/>
          </a:xfrm>
          <a:prstGeom prst="rect">
            <a:avLst/>
          </a:prstGeom>
          <a:noFill/>
          <a:extLst/>
        </p:spPr>
      </p:pic>
      <p:sp>
        <p:nvSpPr>
          <p:cNvPr id="12" name="圆角矩形标注 11"/>
          <p:cNvSpPr/>
          <p:nvPr/>
        </p:nvSpPr>
        <p:spPr>
          <a:xfrm>
            <a:off x="3799622" y="1813422"/>
            <a:ext cx="3687843" cy="432048"/>
          </a:xfrm>
          <a:prstGeom prst="wedgeRoundRectCallout">
            <a:avLst>
              <a:gd name="adj1" fmla="val 56597"/>
              <a:gd name="adj2" fmla="val -1520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圆由曲线围成，没有顶点。</a:t>
            </a:r>
            <a:endParaRPr lang="en-US" altLang="zh-CN" sz="2400" b="1" dirty="0">
              <a:latin typeface="Times New Roman" panose="02020603050405020304" pitchFamily="18" charset="0"/>
              <a:ea typeface="楷体" pitchFamily="49" charset="-122"/>
              <a:cs typeface="Times New Roman" panose="02020603050405020304" pitchFamily="18" charset="0"/>
              <a:sym typeface="宋体" pitchFamily="2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1451319" y="1131590"/>
            <a:ext cx="3528392" cy="432048"/>
          </a:xfrm>
          <a:prstGeom prst="wedgeRoundRectCallout">
            <a:avLst>
              <a:gd name="adj1" fmla="val -35606"/>
              <a:gd name="adj2" fmla="val 7925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圆是什么样的图形？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1763688" y="2499742"/>
            <a:ext cx="3942291" cy="465808"/>
          </a:xfrm>
          <a:prstGeom prst="wedgeRoundRectCallout">
            <a:avLst>
              <a:gd name="adj1" fmla="val -52955"/>
              <a:gd name="adj2" fmla="val -4399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你知道圆各部分名称吗？</a:t>
            </a:r>
            <a:endParaRPr lang="zh-CN" altLang="en-US" sz="2800" b="1" dirty="0">
              <a:latin typeface="Times New Roman" panose="02020603050405020304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899592" y="3185580"/>
            <a:ext cx="7158716" cy="1512168"/>
          </a:xfrm>
          <a:prstGeom prst="wedgeRoundRectCallout">
            <a:avLst>
              <a:gd name="adj1" fmla="val 41798"/>
              <a:gd name="adj2" fmla="val -6251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画圆时，针尖固定的一点是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圆心</a:t>
            </a:r>
            <a:r>
              <a:rPr lang="zh-CN" altLang="en-US" sz="2400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，通常用字母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表示；连接圆心和圆上任意一点的线段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（如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OA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）</a:t>
            </a:r>
            <a:r>
              <a:rPr lang="zh-CN" altLang="en-US" sz="2400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半径</a:t>
            </a:r>
            <a:r>
              <a:rPr lang="zh-CN" altLang="en-US" sz="2400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，通常用字母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r</a:t>
            </a:r>
            <a:r>
              <a:rPr lang="zh-CN" altLang="en-US" sz="2400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表示；通过圆心并且两端都在圆上的线段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（如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）</a:t>
            </a:r>
            <a:r>
              <a:rPr lang="zh-CN" altLang="en-US" sz="2400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直径</a:t>
            </a:r>
            <a:r>
              <a:rPr lang="zh-CN" altLang="en-US" sz="2400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，通常用字母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 d </a:t>
            </a:r>
            <a:r>
              <a:rPr lang="zh-CN" altLang="en-US" sz="2400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表示。</a:t>
            </a:r>
            <a:endParaRPr lang="en-US" altLang="zh-CN" sz="2400" b="1" dirty="0">
              <a:latin typeface="Times New Roman" panose="02020603050405020304" pitchFamily="18" charset="0"/>
              <a:ea typeface="楷体" pitchFamily="49" charset="-122"/>
              <a:cs typeface="Times New Roman" panose="02020603050405020304" pitchFamily="18" charset="0"/>
              <a:sym typeface="宋体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68" y="1301765"/>
            <a:ext cx="1126831" cy="16148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7740352" y="1680484"/>
            <a:ext cx="850114" cy="1069042"/>
          </a:xfrm>
          <a:prstGeom prst="rect">
            <a:avLst/>
          </a:prstGeom>
          <a:noFill/>
          <a:extLst/>
        </p:spPr>
      </p:pic>
      <p:sp>
        <p:nvSpPr>
          <p:cNvPr id="62479" name="矩形 19"/>
          <p:cNvSpPr>
            <a:spLocks noChangeArrowheads="1"/>
          </p:cNvSpPr>
          <p:nvPr/>
        </p:nvSpPr>
        <p:spPr bwMode="auto">
          <a:xfrm>
            <a:off x="539750" y="3325590"/>
            <a:ext cx="604837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555776" y="1491630"/>
            <a:ext cx="4968551" cy="1118368"/>
          </a:xfrm>
          <a:prstGeom prst="wedgeRoundRectCallout">
            <a:avLst>
              <a:gd name="adj1" fmla="val 55532"/>
              <a:gd name="adj2" fmla="val -3502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它们都是由圆的两条半径和一段曲线围成的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。它们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都有一个角，角的顶点在圆心。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683566" y="771550"/>
            <a:ext cx="3096346" cy="537816"/>
          </a:xfrm>
          <a:prstGeom prst="wedgeRoundRectCallout">
            <a:avLst>
              <a:gd name="adj1" fmla="val -40139"/>
              <a:gd name="adj2" fmla="val 7251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扇形是什么样的图形？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168264" y="2715766"/>
            <a:ext cx="2899680" cy="609824"/>
          </a:xfrm>
          <a:prstGeom prst="wedgeRoundRectCallout">
            <a:avLst>
              <a:gd name="adj1" fmla="val -58197"/>
              <a:gd name="adj2" fmla="val -5021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怎样计算圆的周长？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1403648" y="3507854"/>
            <a:ext cx="6696744" cy="792088"/>
          </a:xfrm>
          <a:prstGeom prst="wedgeRoundRectCallout">
            <a:avLst>
              <a:gd name="adj1" fmla="val 41156"/>
              <a:gd name="adj2" fmla="val -10461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zh-CN" sz="2400" b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如果用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表示圆的周长，那么周长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与直径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b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或半径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的关系是：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C = </a:t>
            </a:r>
            <a:r>
              <a:rPr lang="zh-CN" altLang="en-US" sz="2400" b="1" i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d </a:t>
            </a:r>
            <a:r>
              <a:rPr lang="zh-CN" altLang="en-US" sz="2400" b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C = </a:t>
            </a:r>
            <a:r>
              <a:rPr lang="en-US" altLang="zh-CN" sz="2400" b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i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 noProof="1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  <a:sym typeface="宋体" pitchFamily="2" charset="-122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楷体" pitchFamily="49" charset="-122"/>
              <a:cs typeface="Times New Roman" panose="02020603050405020304" pitchFamily="18" charset="0"/>
              <a:sym typeface="宋体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7591"/>
            <a:ext cx="1126831" cy="161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432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987574"/>
            <a:ext cx="82735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画一个直径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厘米的圆，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并用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字母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O</a:t>
            </a:r>
            <a:r>
              <a:rPr lang="zh-CN" altLang="en-US" sz="2400" b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、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r</a:t>
            </a:r>
            <a:r>
              <a:rPr lang="zh-CN" altLang="en-US" sz="2400" b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、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d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分别表示它的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圆心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、半径和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直径，再求出它的周长和面积。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9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125732" y="3075806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79662"/>
            <a:ext cx="1612532" cy="152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419872" y="1851670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圆的周长：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= 12.56(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TextBox 22"/>
          <p:cNvSpPr txBox="1"/>
          <p:nvPr/>
        </p:nvSpPr>
        <p:spPr bwMode="auto">
          <a:xfrm>
            <a:off x="3632956" y="2787779"/>
            <a:ext cx="2632193" cy="33875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9872" y="264375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圆的面积：</a:t>
            </a:r>
            <a:endParaRPr lang="en-US" altLang="zh-CN" sz="2400" b="1" noProof="1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r>
              <a: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4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12.56(</a:t>
            </a:r>
            <a:r>
              <a:rPr lang="zh-CN" altLang="en-US" sz="24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平方厘米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3568" y="4198317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答：它的周长是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12.56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厘米，面积是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12.56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平方厘米。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  <p:bldP spid="4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 flipH="1">
            <a:off x="512175" y="3517779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64" y="1416509"/>
            <a:ext cx="6720234" cy="1828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1" y="699542"/>
            <a:ext cx="8086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画出每组图形的对称轴。想一想，各能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画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几条？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2"/>
          <a:stretch/>
        </p:blipFill>
        <p:spPr bwMode="auto">
          <a:xfrm>
            <a:off x="1043608" y="1488517"/>
            <a:ext cx="7021214" cy="2103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657324" y="3177430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578354"/>
              </p:ext>
            </p:extLst>
          </p:nvPr>
        </p:nvGraphicFramePr>
        <p:xfrm>
          <a:off x="1043608" y="1347614"/>
          <a:ext cx="7234961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879"/>
                <a:gridCol w="1472594"/>
                <a:gridCol w="2088232"/>
                <a:gridCol w="2304256"/>
              </a:tblGrid>
              <a:tr h="4560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半径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zh-CN" sz="240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r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直径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zh-CN" sz="240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d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圆周长</a:t>
                      </a:r>
                      <a:r>
                        <a:rPr lang="zh-CN" altLang="en-US" sz="2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楷体" pitchFamily="49" charset="-122"/>
                          <a:cs typeface="+mn-cs"/>
                        </a:rPr>
                        <a:t>（</a:t>
                      </a:r>
                      <a:r>
                        <a:rPr lang="en-US" altLang="zh-CN" sz="2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楷体" pitchFamily="49" charset="-122"/>
                          <a:cs typeface="+mn-cs"/>
                        </a:rPr>
                        <a:t>C</a:t>
                      </a:r>
                      <a:r>
                        <a:rPr lang="zh-CN" altLang="en-US" sz="2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楷体" pitchFamily="49" charset="-122"/>
                          <a:cs typeface="+mn-cs"/>
                        </a:rPr>
                        <a:t>）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+mn-lt"/>
                        <a:ea typeface="楷体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圆面积</a:t>
                      </a:r>
                      <a:r>
                        <a:rPr lang="zh-CN" altLang="en-US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（</a:t>
                      </a:r>
                      <a:r>
                        <a:rPr lang="en-US" altLang="zh-CN" sz="2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楷体" pitchFamily="49" charset="-122"/>
                          <a:cs typeface="+mn-cs"/>
                        </a:rPr>
                        <a:t>S</a:t>
                      </a:r>
                      <a:r>
                        <a:rPr lang="zh-CN" altLang="en-US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）</a:t>
                      </a:r>
                      <a:endParaRPr lang="zh-CN" altLang="en-US" sz="2400" b="1" kern="12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/>
                </a:tc>
              </a:tr>
              <a:tr h="4560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1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米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+mn-lt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56059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" pitchFamily="49" charset="-122"/>
                          <a:ea typeface="楷体" pitchFamily="49" charset="-122"/>
                        </a:rPr>
                        <a:t>6</a:t>
                      </a:r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分米</a:t>
                      </a:r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+mn-lt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56059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i="1" dirty="0" smtClean="0">
                        <a:latin typeface="+mn-lt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i="0" dirty="0" smtClean="0">
                          <a:latin typeface="楷体" pitchFamily="49" charset="-122"/>
                          <a:ea typeface="楷体" pitchFamily="49" charset="-122"/>
                        </a:rPr>
                        <a:t> 28.26</a:t>
                      </a:r>
                      <a:r>
                        <a:rPr lang="zh-CN" altLang="en-US" sz="2400" i="0" dirty="0" smtClean="0">
                          <a:latin typeface="楷体" pitchFamily="49" charset="-122"/>
                          <a:ea typeface="楷体" pitchFamily="49" charset="-122"/>
                        </a:rPr>
                        <a:t>厘米</a:t>
                      </a:r>
                      <a:endParaRPr lang="zh-CN" altLang="en-US" sz="2400" i="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2834432" y="1822053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46815"/>
            <a:ext cx="1692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3.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55976" y="1822053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6.28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28184" y="1822053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平方米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31640" y="2254101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分米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11960" y="2326109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18.84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分米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19303" y="2283718"/>
            <a:ext cx="2297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28.26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平方分米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59632" y="2715766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厘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690416" y="2715766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012160" y="2715765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63.585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平方厘米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91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642315" y="2256494"/>
            <a:ext cx="1118585" cy="109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640768" y="483518"/>
            <a:ext cx="75608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公园里有一个圆形金鱼池，直径是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米。它的周长是多少米？占地多少平方米？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8842" y="1794829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18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= 56.52(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26286" y="227782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18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r>
              <a: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81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254.34(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平方米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9592" y="3694261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答：它的周长是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56.52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米，面积是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254.34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平方米。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802</Words>
  <Application>Microsoft Office PowerPoint</Application>
  <PresentationFormat>全屏显示(16:9)</PresentationFormat>
  <Paragraphs>94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Calibri</vt:lpstr>
      <vt:lpstr>黑体</vt:lpstr>
      <vt:lpstr>楷体</vt:lpstr>
      <vt:lpstr>幼圆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20</cp:revision>
  <dcterms:created xsi:type="dcterms:W3CDTF">2017-03-17T02:28:00Z</dcterms:created>
  <dcterms:modified xsi:type="dcterms:W3CDTF">2019-10-15T02:33:03Z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